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1" r:id="rId5"/>
    <p:sldMasterId id="2147483674" r:id="rId6"/>
  </p:sldMasterIdLst>
  <p:sldIdLst>
    <p:sldId id="256" r:id="rId7"/>
    <p:sldId id="257" r:id="rId8"/>
    <p:sldId id="259" r:id="rId9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975"/>
    <a:srgbClr val="E3E4E9"/>
    <a:srgbClr val="3C8483"/>
    <a:srgbClr val="48B393"/>
    <a:srgbClr val="293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6E2FEC-B68E-4ADD-930E-169D9A6FE68C}" v="28" dt="2024-09-25T18:41:09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7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gner S T Medeiros" userId="05276a5c79564d2a" providerId="LiveId" clId="{B86E2FEC-B68E-4ADD-930E-169D9A6FE68C}"/>
    <pc:docChg chg="undo custSel addSld delSld modSld modMainMaster">
      <pc:chgData name="Wagner S T Medeiros" userId="05276a5c79564d2a" providerId="LiveId" clId="{B86E2FEC-B68E-4ADD-930E-169D9A6FE68C}" dt="2024-09-25T18:41:24.872" v="96" actId="47"/>
      <pc:docMkLst>
        <pc:docMk/>
      </pc:docMkLst>
      <pc:sldChg chg="setBg">
        <pc:chgData name="Wagner S T Medeiros" userId="05276a5c79564d2a" providerId="LiveId" clId="{B86E2FEC-B68E-4ADD-930E-169D9A6FE68C}" dt="2024-09-25T18:40:01.981" v="86"/>
        <pc:sldMkLst>
          <pc:docMk/>
          <pc:sldMk cId="0" sldId="256"/>
        </pc:sldMkLst>
      </pc:sldChg>
      <pc:sldChg chg="setBg">
        <pc:chgData name="Wagner S T Medeiros" userId="05276a5c79564d2a" providerId="LiveId" clId="{B86E2FEC-B68E-4ADD-930E-169D9A6FE68C}" dt="2024-09-25T18:40:15.549" v="88"/>
        <pc:sldMkLst>
          <pc:docMk/>
          <pc:sldMk cId="0" sldId="257"/>
        </pc:sldMkLst>
      </pc:sldChg>
      <pc:sldChg chg="modSp mod setBg">
        <pc:chgData name="Wagner S T Medeiros" userId="05276a5c79564d2a" providerId="LiveId" clId="{B86E2FEC-B68E-4ADD-930E-169D9A6FE68C}" dt="2024-09-25T18:40:27.908" v="90"/>
        <pc:sldMkLst>
          <pc:docMk/>
          <pc:sldMk cId="0" sldId="259"/>
        </pc:sldMkLst>
        <pc:spChg chg="mod">
          <ac:chgData name="Wagner S T Medeiros" userId="05276a5c79564d2a" providerId="LiveId" clId="{B86E2FEC-B68E-4ADD-930E-169D9A6FE68C}" dt="2024-09-19T12:21:12.478" v="64" actId="2085"/>
          <ac:spMkLst>
            <pc:docMk/>
            <pc:sldMk cId="0" sldId="259"/>
            <ac:spMk id="2" creationId="{1131C1E5-4282-2F2A-5C30-9AF4DE7746D4}"/>
          </ac:spMkLst>
        </pc:spChg>
        <pc:spChg chg="mod">
          <ac:chgData name="Wagner S T Medeiros" userId="05276a5c79564d2a" providerId="LiveId" clId="{B86E2FEC-B68E-4ADD-930E-169D9A6FE68C}" dt="2024-09-19T12:20:38.148" v="60" actId="1036"/>
          <ac:spMkLst>
            <pc:docMk/>
            <pc:sldMk cId="0" sldId="259"/>
            <ac:spMk id="119" creationId="{00000000-0000-0000-0000-000000000000}"/>
          </ac:spMkLst>
        </pc:spChg>
      </pc:sldChg>
      <pc:sldChg chg="new del">
        <pc:chgData name="Wagner S T Medeiros" userId="05276a5c79564d2a" providerId="LiveId" clId="{B86E2FEC-B68E-4ADD-930E-169D9A6FE68C}" dt="2024-09-19T12:21:51.471" v="74" actId="47"/>
        <pc:sldMkLst>
          <pc:docMk/>
          <pc:sldMk cId="1439405910" sldId="260"/>
        </pc:sldMkLst>
      </pc:sldChg>
      <pc:sldChg chg="new del">
        <pc:chgData name="Wagner S T Medeiros" userId="05276a5c79564d2a" providerId="LiveId" clId="{B86E2FEC-B68E-4ADD-930E-169D9A6FE68C}" dt="2024-09-25T18:41:24.872" v="96" actId="47"/>
        <pc:sldMkLst>
          <pc:docMk/>
          <pc:sldMk cId="1470455104" sldId="260"/>
        </pc:sldMkLst>
      </pc:sldChg>
      <pc:sldChg chg="new del">
        <pc:chgData name="Wagner S T Medeiros" userId="05276a5c79564d2a" providerId="LiveId" clId="{B86E2FEC-B68E-4ADD-930E-169D9A6FE68C}" dt="2024-09-19T12:21:43.228" v="72" actId="680"/>
        <pc:sldMkLst>
          <pc:docMk/>
          <pc:sldMk cId="1719331413" sldId="260"/>
        </pc:sldMkLst>
      </pc:sldChg>
      <pc:sldChg chg="add del">
        <pc:chgData name="Wagner S T Medeiros" userId="05276a5c79564d2a" providerId="LiveId" clId="{B86E2FEC-B68E-4ADD-930E-169D9A6FE68C}" dt="2024-09-19T12:21:29.529" v="68" actId="47"/>
        <pc:sldMkLst>
          <pc:docMk/>
          <pc:sldMk cId="1889385681" sldId="260"/>
        </pc:sldMkLst>
      </pc:sldChg>
      <pc:sldChg chg="new del">
        <pc:chgData name="Wagner S T Medeiros" userId="05276a5c79564d2a" providerId="LiveId" clId="{B86E2FEC-B68E-4ADD-930E-169D9A6FE68C}" dt="2024-09-19T12:21:23.745" v="66" actId="47"/>
        <pc:sldMkLst>
          <pc:docMk/>
          <pc:sldMk cId="2670789111" sldId="260"/>
        </pc:sldMkLst>
      </pc:sldChg>
      <pc:sldChg chg="add del">
        <pc:chgData name="Wagner S T Medeiros" userId="05276a5c79564d2a" providerId="LiveId" clId="{B86E2FEC-B68E-4ADD-930E-169D9A6FE68C}" dt="2024-09-19T12:21:38.698" v="70" actId="47"/>
        <pc:sldMkLst>
          <pc:docMk/>
          <pc:sldMk cId="3915452807" sldId="260"/>
        </pc:sldMkLst>
      </pc:sldChg>
      <pc:sldChg chg="new del">
        <pc:chgData name="Wagner S T Medeiros" userId="05276a5c79564d2a" providerId="LiveId" clId="{B86E2FEC-B68E-4ADD-930E-169D9A6FE68C}" dt="2024-09-25T18:40:49.820" v="92" actId="47"/>
        <pc:sldMkLst>
          <pc:docMk/>
          <pc:sldMk cId="3944839919" sldId="260"/>
        </pc:sldMkLst>
      </pc:sldChg>
      <pc:sldMasterChg chg="addSp delSp modSp mod setBg">
        <pc:chgData name="Wagner S T Medeiros" userId="05276a5c79564d2a" providerId="LiveId" clId="{B86E2FEC-B68E-4ADD-930E-169D9A6FE68C}" dt="2024-09-25T18:39:24.223" v="82"/>
        <pc:sldMasterMkLst>
          <pc:docMk/>
          <pc:sldMasterMk cId="0" sldId="2147483648"/>
        </pc:sldMasterMkLst>
        <pc:spChg chg="add del">
          <ac:chgData name="Wagner S T Medeiros" userId="05276a5c79564d2a" providerId="LiveId" clId="{B86E2FEC-B68E-4ADD-930E-169D9A6FE68C}" dt="2024-09-19T12:23:00.563" v="80" actId="478"/>
          <ac:spMkLst>
            <pc:docMk/>
            <pc:sldMasterMk cId="0" sldId="2147483648"/>
            <ac:spMk id="2" creationId="{00000000-0000-0000-0000-000000000000}"/>
          </ac:spMkLst>
        </pc:spChg>
        <pc:spChg chg="add del">
          <ac:chgData name="Wagner S T Medeiros" userId="05276a5c79564d2a" providerId="LiveId" clId="{B86E2FEC-B68E-4ADD-930E-169D9A6FE68C}" dt="2024-09-19T12:23:00.563" v="80" actId="478"/>
          <ac:spMkLst>
            <pc:docMk/>
            <pc:sldMasterMk cId="0" sldId="2147483648"/>
            <ac:spMk id="3" creationId="{00000000-0000-0000-0000-000000000000}"/>
          </ac:spMkLst>
        </pc:spChg>
        <pc:spChg chg="add mod">
          <ac:chgData name="Wagner S T Medeiros" userId="05276a5c79564d2a" providerId="LiveId" clId="{B86E2FEC-B68E-4ADD-930E-169D9A6FE68C}" dt="2024-09-19T12:22:18.491" v="76"/>
          <ac:spMkLst>
            <pc:docMk/>
            <pc:sldMasterMk cId="0" sldId="2147483648"/>
            <ac:spMk id="4" creationId="{817987FE-1AC3-67E1-CD7B-F0CD239595BE}"/>
          </ac:spMkLst>
        </pc:spChg>
        <pc:spChg chg="add mod">
          <ac:chgData name="Wagner S T Medeiros" userId="05276a5c79564d2a" providerId="LiveId" clId="{B86E2FEC-B68E-4ADD-930E-169D9A6FE68C}" dt="2024-09-19T12:22:18.491" v="76"/>
          <ac:spMkLst>
            <pc:docMk/>
            <pc:sldMasterMk cId="0" sldId="2147483648"/>
            <ac:spMk id="5" creationId="{998CA01C-031D-1FBA-6C16-5BDC5063FBE3}"/>
          </ac:spMkLst>
        </pc:spChg>
      </pc:sldMasterChg>
      <pc:sldMasterChg chg="addSp delSp modSp mod setBg">
        <pc:chgData name="Wagner S T Medeiros" userId="05276a5c79564d2a" providerId="LiveId" clId="{B86E2FEC-B68E-4ADD-930E-169D9A6FE68C}" dt="2024-09-25T18:41:09.025" v="94"/>
        <pc:sldMasterMkLst>
          <pc:docMk/>
          <pc:sldMasterMk cId="0" sldId="2147483661"/>
        </pc:sldMasterMkLst>
        <pc:spChg chg="add mod">
          <ac:chgData name="Wagner S T Medeiros" userId="05276a5c79564d2a" providerId="LiveId" clId="{B86E2FEC-B68E-4ADD-930E-169D9A6FE68C}" dt="2024-09-19T12:22:24.226" v="78"/>
          <ac:spMkLst>
            <pc:docMk/>
            <pc:sldMasterMk cId="0" sldId="2147483661"/>
            <ac:spMk id="2" creationId="{D18DBC12-45A5-B67E-8D99-EDCBF7280DDA}"/>
          </ac:spMkLst>
        </pc:spChg>
        <pc:spChg chg="add mod">
          <ac:chgData name="Wagner S T Medeiros" userId="05276a5c79564d2a" providerId="LiveId" clId="{B86E2FEC-B68E-4ADD-930E-169D9A6FE68C}" dt="2024-09-19T12:22:24.226" v="78"/>
          <ac:spMkLst>
            <pc:docMk/>
            <pc:sldMasterMk cId="0" sldId="2147483661"/>
            <ac:spMk id="3" creationId="{D2C26912-746F-B917-D539-00C857850B46}"/>
          </ac:spMkLst>
        </pc:spChg>
        <pc:spChg chg="add del">
          <ac:chgData name="Wagner S T Medeiros" userId="05276a5c79564d2a" providerId="LiveId" clId="{B86E2FEC-B68E-4ADD-930E-169D9A6FE68C}" dt="2024-09-19T12:22:56.202" v="79" actId="478"/>
          <ac:spMkLst>
            <pc:docMk/>
            <pc:sldMasterMk cId="0" sldId="2147483661"/>
            <ac:spMk id="38" creationId="{00000000-0000-0000-0000-000000000000}"/>
          </ac:spMkLst>
        </pc:spChg>
        <pc:spChg chg="add del">
          <ac:chgData name="Wagner S T Medeiros" userId="05276a5c79564d2a" providerId="LiveId" clId="{B86E2FEC-B68E-4ADD-930E-169D9A6FE68C}" dt="2024-09-19T12:22:56.202" v="79" actId="478"/>
          <ac:spMkLst>
            <pc:docMk/>
            <pc:sldMasterMk cId="0" sldId="2147483661"/>
            <ac:spMk id="39" creationId="{00000000-0000-0000-0000-000000000000}"/>
          </ac:spMkLst>
        </pc:spChg>
      </pc:sldMasterChg>
      <pc:sldMasterChg chg="setBg">
        <pc:chgData name="Wagner S T Medeiros" userId="05276a5c79564d2a" providerId="LiveId" clId="{B86E2FEC-B68E-4ADD-930E-169D9A6FE68C}" dt="2024-09-25T18:39:44.429" v="84"/>
        <pc:sldMasterMkLst>
          <pc:docMk/>
          <pc:sldMasterMk cId="2859096942" sldId="2147483674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dirty="0">
                <a:latin typeface="Arial"/>
              </a:rPr>
              <a:t>Click </a:t>
            </a:r>
            <a:r>
              <a:rPr lang="pt-BR" sz="4400" b="0" strike="noStrike" spc="-1" dirty="0" err="1">
                <a:latin typeface="Arial"/>
              </a:rPr>
              <a:t>to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edit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the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title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text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format</a:t>
            </a:r>
            <a:endParaRPr lang="pt-BR" sz="4400" b="0" strike="noStrike" spc="-1" dirty="0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pt-BR" sz="4400" b="0" strike="noStrike" spc="-1" dirty="0">
                <a:latin typeface="Arial"/>
              </a:rPr>
              <a:t>Click </a:t>
            </a:r>
            <a:r>
              <a:rPr lang="pt-BR" sz="4400" b="0" strike="noStrike" spc="-1" dirty="0" err="1">
                <a:latin typeface="Arial"/>
              </a:rPr>
              <a:t>to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edit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the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title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text</a:t>
            </a:r>
            <a:r>
              <a:rPr lang="pt-BR" sz="4400" b="0" strike="noStrike" spc="-1" dirty="0">
                <a:latin typeface="Arial"/>
              </a:rPr>
              <a:t> </a:t>
            </a:r>
            <a:r>
              <a:rPr lang="pt-BR" sz="4400" b="0" strike="noStrike" spc="-1" dirty="0" err="1">
                <a:latin typeface="Arial"/>
              </a:rPr>
              <a:t>format</a:t>
            </a:r>
            <a:endParaRPr lang="pt-BR" sz="4400" b="0" strike="noStrike" spc="-1" dirty="0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 dirty="0">
                <a:latin typeface="Arial"/>
              </a:rPr>
              <a:t>Click </a:t>
            </a:r>
            <a:r>
              <a:rPr lang="pt-BR" sz="3200" b="0" strike="noStrike" spc="-1" dirty="0" err="1">
                <a:latin typeface="Arial"/>
              </a:rPr>
              <a:t>to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edit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the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outline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text</a:t>
            </a:r>
            <a:r>
              <a:rPr lang="pt-BR" sz="3200" b="0" strike="noStrike" spc="-1" dirty="0">
                <a:latin typeface="Arial"/>
              </a:rPr>
              <a:t> </a:t>
            </a:r>
            <a:r>
              <a:rPr lang="pt-BR" sz="3200" b="0" strike="noStrike" spc="-1" dirty="0" err="1">
                <a:latin typeface="Arial"/>
              </a:rPr>
              <a:t>format</a:t>
            </a:r>
            <a:endParaRPr lang="pt-BR" sz="3200" b="0" strike="noStrike" spc="-1" dirty="0"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 dirty="0" err="1">
                <a:latin typeface="Arial"/>
              </a:rPr>
              <a:t>Second</a:t>
            </a:r>
            <a:r>
              <a:rPr lang="pt-BR" sz="2800" b="0" strike="noStrike" spc="-1" dirty="0">
                <a:latin typeface="Arial"/>
              </a:rPr>
              <a:t> </a:t>
            </a:r>
            <a:r>
              <a:rPr lang="pt-BR" sz="2800" b="0" strike="noStrike" spc="-1" dirty="0" err="1">
                <a:latin typeface="Arial"/>
              </a:rPr>
              <a:t>Outline</a:t>
            </a:r>
            <a:r>
              <a:rPr lang="pt-BR" sz="2800" b="0" strike="noStrike" spc="-1" dirty="0">
                <a:latin typeface="Arial"/>
              </a:rPr>
              <a:t> </a:t>
            </a:r>
            <a:r>
              <a:rPr lang="pt-BR" sz="2800" b="0" strike="noStrike" spc="-1" dirty="0" err="1">
                <a:latin typeface="Arial"/>
              </a:rPr>
              <a:t>Level</a:t>
            </a:r>
            <a:endParaRPr lang="pt-BR" sz="2800" b="0" strike="noStrike" spc="-1" dirty="0"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 dirty="0" err="1">
                <a:latin typeface="Arial"/>
              </a:rPr>
              <a:t>Third</a:t>
            </a:r>
            <a:r>
              <a:rPr lang="pt-BR" sz="2400" b="0" strike="noStrike" spc="-1" dirty="0">
                <a:latin typeface="Arial"/>
              </a:rPr>
              <a:t> </a:t>
            </a:r>
            <a:r>
              <a:rPr lang="pt-BR" sz="2400" b="0" strike="noStrike" spc="-1" dirty="0" err="1">
                <a:latin typeface="Arial"/>
              </a:rPr>
              <a:t>Outline</a:t>
            </a:r>
            <a:r>
              <a:rPr lang="pt-BR" sz="2400" b="0" strike="noStrike" spc="-1" dirty="0">
                <a:latin typeface="Arial"/>
              </a:rPr>
              <a:t> </a:t>
            </a:r>
            <a:r>
              <a:rPr lang="pt-BR" sz="2400" b="0" strike="noStrike" spc="-1" dirty="0" err="1">
                <a:latin typeface="Arial"/>
              </a:rPr>
              <a:t>Level</a:t>
            </a:r>
            <a:endParaRPr lang="pt-BR" sz="2400" b="0" strike="noStrike" spc="-1" dirty="0"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 dirty="0" err="1">
                <a:latin typeface="Arial"/>
              </a:rPr>
              <a:t>Fourth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 dirty="0" err="1">
                <a:latin typeface="Arial"/>
              </a:rPr>
              <a:t>Fifth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 dirty="0" err="1">
                <a:latin typeface="Arial"/>
              </a:rPr>
              <a:t>Sixth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 dirty="0" err="1">
                <a:latin typeface="Arial"/>
              </a:rPr>
              <a:t>Seventh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Outline</a:t>
            </a:r>
            <a:r>
              <a:rPr lang="pt-BR" sz="2000" b="0" strike="noStrike" spc="-1" dirty="0">
                <a:latin typeface="Arial"/>
              </a:rPr>
              <a:t> </a:t>
            </a:r>
            <a:r>
              <a:rPr lang="pt-BR" sz="2000" b="0" strike="noStrike" spc="-1" dirty="0" err="1">
                <a:latin typeface="Arial"/>
              </a:rPr>
              <a:t>Level</a:t>
            </a:r>
            <a:endParaRPr lang="pt-BR" sz="2000" b="0" strike="noStrike" spc="-1" dirty="0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9096942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aixaDeTexto 1"/>
          <p:cNvSpPr/>
          <p:nvPr/>
        </p:nvSpPr>
        <p:spPr>
          <a:xfrm>
            <a:off x="5024800" y="2860340"/>
            <a:ext cx="6559560" cy="113731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3400" b="1" strike="noStrike" spc="-1" dirty="0">
                <a:latin typeface="Arial Black"/>
                <a:ea typeface="DejaVu Sans"/>
              </a:rPr>
              <a:t>TÍTULO DA APRESENTAÇÃO</a:t>
            </a:r>
            <a:endParaRPr lang="pt-BR" sz="34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aixaDeTexto 1"/>
          <p:cNvSpPr/>
          <p:nvPr/>
        </p:nvSpPr>
        <p:spPr>
          <a:xfrm>
            <a:off x="950160" y="1208880"/>
            <a:ext cx="671940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3200" b="1" strike="noStrike" spc="-1" dirty="0">
                <a:latin typeface="Arial Black"/>
                <a:ea typeface="DejaVu Sans"/>
              </a:rPr>
              <a:t>TÍTULO DO SLIDE</a:t>
            </a:r>
            <a:endParaRPr lang="pt-BR" sz="3200" b="0" strike="noStrike" spc="-1" dirty="0">
              <a:latin typeface="Arial"/>
            </a:endParaRPr>
          </a:p>
        </p:txBody>
      </p:sp>
      <p:sp>
        <p:nvSpPr>
          <p:cNvPr id="117" name="CaixaDeTexto 2"/>
          <p:cNvSpPr/>
          <p:nvPr/>
        </p:nvSpPr>
        <p:spPr>
          <a:xfrm>
            <a:off x="960320" y="2058120"/>
            <a:ext cx="5542080" cy="92187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Este é um parágrafo. </a:t>
            </a:r>
            <a:endParaRPr lang="pt-B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Sinta-se à vontade para editá-lo da melhor forma, mas lembre-se de respeitar os espaçamentos.</a:t>
            </a:r>
            <a:endParaRPr lang="pt-BR" sz="1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1131C1E5-4282-2F2A-5C30-9AF4DE7746D4}"/>
              </a:ext>
            </a:extLst>
          </p:cNvPr>
          <p:cNvSpPr/>
          <p:nvPr/>
        </p:nvSpPr>
        <p:spPr>
          <a:xfrm>
            <a:off x="3496940" y="2669960"/>
            <a:ext cx="5069840" cy="644704"/>
          </a:xfrm>
          <a:prstGeom prst="roundRect">
            <a:avLst>
              <a:gd name="adj" fmla="val 50000"/>
            </a:avLst>
          </a:prstGeom>
          <a:solidFill>
            <a:srgbClr val="2F59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9" name="CaixaDeTexto 2"/>
          <p:cNvSpPr/>
          <p:nvPr/>
        </p:nvSpPr>
        <p:spPr>
          <a:xfrm>
            <a:off x="4291320" y="2716040"/>
            <a:ext cx="3481080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000" b="0" strike="noStrike" spc="-1" dirty="0">
                <a:solidFill>
                  <a:schemeClr val="bg1"/>
                </a:solidFill>
                <a:latin typeface="Arial Black"/>
                <a:ea typeface="DejaVu Sans"/>
              </a:rPr>
              <a:t> OBRIGADO</a:t>
            </a:r>
            <a:endParaRPr lang="pt-BR" sz="3000" b="0" strike="noStrike" spc="-1" dirty="0">
              <a:solidFill>
                <a:schemeClr val="bg1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EE0BEC545C1B9449899E5E04227E1CE" ma:contentTypeVersion="14" ma:contentTypeDescription="Crie um novo documento." ma:contentTypeScope="" ma:versionID="ac7c05fe5c7cfb981c2d21afe7c88c0d">
  <xsd:schema xmlns:xsd="http://www.w3.org/2001/XMLSchema" xmlns:xs="http://www.w3.org/2001/XMLSchema" xmlns:p="http://schemas.microsoft.com/office/2006/metadata/properties" xmlns:ns2="43210c45-f424-49f8-9f62-e954fd3e7008" xmlns:ns3="6d785da9-0727-412d-9300-8cef7eb862a7" targetNamespace="http://schemas.microsoft.com/office/2006/metadata/properties" ma:root="true" ma:fieldsID="8fe255aeba24b170f713a15c218f4aca" ns2:_="" ns3:_="">
    <xsd:import namespace="43210c45-f424-49f8-9f62-e954fd3e7008"/>
    <xsd:import namespace="6d785da9-0727-412d-9300-8cef7eb862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210c45-f424-49f8-9f62-e954fd3e7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tatus de liberação" ma:internalName="Status_x0020_de_x0020_libera_x00e7__x00e3_o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785da9-0727-412d-9300-8cef7eb86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43210c45-f424-49f8-9f62-e954fd3e7008" xsi:nil="true"/>
  </documentManagement>
</p:properties>
</file>

<file path=customXml/itemProps1.xml><?xml version="1.0" encoding="utf-8"?>
<ds:datastoreItem xmlns:ds="http://schemas.openxmlformats.org/officeDocument/2006/customXml" ds:itemID="{7214B8C3-7404-4656-B92D-B841AD5ECE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D7F6DA-1F93-41A2-BBF1-29A811FE07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210c45-f424-49f8-9f62-e954fd3e7008"/>
    <ds:schemaRef ds:uri="6d785da9-0727-412d-9300-8cef7eb86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B6ADB15-3B78-46CD-927E-8F92D539AACB}">
  <ds:schemaRefs>
    <ds:schemaRef ds:uri="http://schemas.microsoft.com/office/2006/metadata/properties"/>
    <ds:schemaRef ds:uri="http://schemas.microsoft.com/office/infopath/2007/PartnerControls"/>
    <ds:schemaRef ds:uri="43210c45-f424-49f8-9f62-e954fd3e700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29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Arial</vt:lpstr>
      <vt:lpstr>Arial Black</vt:lpstr>
      <vt:lpstr>Symbol</vt:lpstr>
      <vt:lpstr>Wingdings</vt:lpstr>
      <vt:lpstr>Office Theme</vt:lpstr>
      <vt:lpstr>Office Theme</vt:lpstr>
      <vt:lpstr>Personalizar design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WStelitano Com &amp; Design</dc:creator>
  <dc:description/>
  <cp:lastModifiedBy>Wagner S T Medeiros</cp:lastModifiedBy>
  <cp:revision>18</cp:revision>
  <dcterms:created xsi:type="dcterms:W3CDTF">2021-02-11T13:23:58Z</dcterms:created>
  <dcterms:modified xsi:type="dcterms:W3CDTF">2024-09-25T18:41:30Z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4</vt:i4>
  </property>
  <property fmtid="{D5CDD505-2E9C-101B-9397-08002B2CF9AE}" pid="4" name="ContentTypeId">
    <vt:lpwstr>0x010100FEE0BEC545C1B9449899E5E04227E1CE</vt:lpwstr>
  </property>
</Properties>
</file>