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1" r:id="rId5"/>
    <p:sldMasterId id="2147483674" r:id="rId6"/>
  </p:sldMasterIdLst>
  <p:sldIdLst>
    <p:sldId id="256" r:id="rId7"/>
    <p:sldId id="257" r:id="rId8"/>
    <p:sldId id="259" r:id="rId9"/>
  </p:sldIdLst>
  <p:sldSz cx="9144000" cy="5715000" type="screen16x10"/>
  <p:notesSz cx="7559675" cy="10691813"/>
  <p:defaultTextStyle>
    <a:defPPr>
      <a:defRPr lang="pt-BR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975"/>
    <a:srgbClr val="E3E4E9"/>
    <a:srgbClr val="3C8483"/>
    <a:srgbClr val="48B393"/>
    <a:srgbClr val="2936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53FB21-5266-4671-9870-83672ACB2E15}" v="4" dt="2024-11-07T14:09:04.1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50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gner S T Medeiros" userId="05276a5c79564d2a" providerId="LiveId" clId="{0A53FB21-5266-4671-9870-83672ACB2E15}"/>
    <pc:docChg chg="addSld delSld modSld">
      <pc:chgData name="Wagner S T Medeiros" userId="05276a5c79564d2a" providerId="LiveId" clId="{0A53FB21-5266-4671-9870-83672ACB2E15}" dt="2024-11-07T14:09:30.166" v="63" actId="47"/>
      <pc:docMkLst>
        <pc:docMk/>
      </pc:docMkLst>
      <pc:sldChg chg="modSp mod setBg">
        <pc:chgData name="Wagner S T Medeiros" userId="05276a5c79564d2a" providerId="LiveId" clId="{0A53FB21-5266-4671-9870-83672ACB2E15}" dt="2024-11-07T14:09:04.138" v="56"/>
        <pc:sldMkLst>
          <pc:docMk/>
          <pc:sldMk cId="0" sldId="257"/>
        </pc:sldMkLst>
        <pc:spChg chg="mod">
          <ac:chgData name="Wagner S T Medeiros" userId="05276a5c79564d2a" providerId="LiveId" clId="{0A53FB21-5266-4671-9870-83672ACB2E15}" dt="2024-11-07T14:08:41.479" v="37" actId="1037"/>
          <ac:spMkLst>
            <pc:docMk/>
            <pc:sldMk cId="0" sldId="257"/>
            <ac:spMk id="116" creationId="{00000000-0000-0000-0000-000000000000}"/>
          </ac:spMkLst>
        </pc:spChg>
        <pc:spChg chg="mod">
          <ac:chgData name="Wagner S T Medeiros" userId="05276a5c79564d2a" providerId="LiveId" clId="{0A53FB21-5266-4671-9870-83672ACB2E15}" dt="2024-11-07T14:08:41.479" v="37" actId="1037"/>
          <ac:spMkLst>
            <pc:docMk/>
            <pc:sldMk cId="0" sldId="257"/>
            <ac:spMk id="117" creationId="{00000000-0000-0000-0000-000000000000}"/>
          </ac:spMkLst>
        </pc:spChg>
      </pc:sldChg>
      <pc:sldChg chg="modSp mod setBg">
        <pc:chgData name="Wagner S T Medeiros" userId="05276a5c79564d2a" providerId="LiveId" clId="{0A53FB21-5266-4671-9870-83672ACB2E15}" dt="2024-11-07T14:08:54.001" v="54"/>
        <pc:sldMkLst>
          <pc:docMk/>
          <pc:sldMk cId="0" sldId="259"/>
        </pc:sldMkLst>
        <pc:spChg chg="mod">
          <ac:chgData name="Wagner S T Medeiros" userId="05276a5c79564d2a" providerId="LiveId" clId="{0A53FB21-5266-4671-9870-83672ACB2E15}" dt="2024-11-07T14:08:47.340" v="52" actId="1036"/>
          <ac:spMkLst>
            <pc:docMk/>
            <pc:sldMk cId="0" sldId="259"/>
            <ac:spMk id="2" creationId="{1131C1E5-4282-2F2A-5C30-9AF4DE7746D4}"/>
          </ac:spMkLst>
        </pc:spChg>
        <pc:spChg chg="mod">
          <ac:chgData name="Wagner S T Medeiros" userId="05276a5c79564d2a" providerId="LiveId" clId="{0A53FB21-5266-4671-9870-83672ACB2E15}" dt="2024-11-07T14:08:47.340" v="52" actId="1036"/>
          <ac:spMkLst>
            <pc:docMk/>
            <pc:sldMk cId="0" sldId="259"/>
            <ac:spMk id="119" creationId="{00000000-0000-0000-0000-000000000000}"/>
          </ac:spMkLst>
        </pc:spChg>
      </pc:sldChg>
      <pc:sldChg chg="new del">
        <pc:chgData name="Wagner S T Medeiros" userId="05276a5c79564d2a" providerId="LiveId" clId="{0A53FB21-5266-4671-9870-83672ACB2E15}" dt="2024-11-07T14:09:13.055" v="58" actId="47"/>
        <pc:sldMkLst>
          <pc:docMk/>
          <pc:sldMk cId="452472800" sldId="260"/>
        </pc:sldMkLst>
      </pc:sldChg>
      <pc:sldChg chg="new del">
        <pc:chgData name="Wagner S T Medeiros" userId="05276a5c79564d2a" providerId="LiveId" clId="{0A53FB21-5266-4671-9870-83672ACB2E15}" dt="2024-11-07T14:09:30.166" v="63" actId="47"/>
        <pc:sldMkLst>
          <pc:docMk/>
          <pc:sldMk cId="2504259132" sldId="260"/>
        </pc:sldMkLst>
      </pc:sldChg>
      <pc:sldChg chg="new del">
        <pc:chgData name="Wagner S T Medeiros" userId="05276a5c79564d2a" providerId="LiveId" clId="{0A53FB21-5266-4671-9870-83672ACB2E15}" dt="2024-11-07T14:09:26.242" v="61" actId="47"/>
        <pc:sldMkLst>
          <pc:docMk/>
          <pc:sldMk cId="2719529182" sldId="260"/>
        </pc:sldMkLst>
      </pc:sldChg>
      <pc:sldChg chg="new del">
        <pc:chgData name="Wagner S T Medeiros" userId="05276a5c79564d2a" providerId="LiveId" clId="{0A53FB21-5266-4671-9870-83672ACB2E15}" dt="2024-11-07T14:09:26.242" v="61" actId="47"/>
        <pc:sldMkLst>
          <pc:docMk/>
          <pc:sldMk cId="1824303201" sldId="26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110" y="228000"/>
            <a:ext cx="8229330" cy="954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pt-BR" sz="4400" b="0" strike="noStrike" spc="-1" dirty="0">
                <a:latin typeface="Arial"/>
              </a:rPr>
              <a:t>Click </a:t>
            </a:r>
            <a:r>
              <a:rPr lang="pt-BR" sz="4400" b="0" strike="noStrike" spc="-1" dirty="0" err="1">
                <a:latin typeface="Arial"/>
              </a:rPr>
              <a:t>to</a:t>
            </a:r>
            <a:r>
              <a:rPr lang="pt-BR" sz="4400" b="0" strike="noStrike" spc="-1" dirty="0">
                <a:latin typeface="Arial"/>
              </a:rPr>
              <a:t> </a:t>
            </a:r>
            <a:r>
              <a:rPr lang="pt-BR" sz="4400" b="0" strike="noStrike" spc="-1" dirty="0" err="1">
                <a:latin typeface="Arial"/>
              </a:rPr>
              <a:t>edit</a:t>
            </a:r>
            <a:r>
              <a:rPr lang="pt-BR" sz="4400" b="0" strike="noStrike" spc="-1" dirty="0">
                <a:latin typeface="Arial"/>
              </a:rPr>
              <a:t> </a:t>
            </a:r>
            <a:r>
              <a:rPr lang="pt-BR" sz="4400" b="0" strike="noStrike" spc="-1" dirty="0" err="1">
                <a:latin typeface="Arial"/>
              </a:rPr>
              <a:t>the</a:t>
            </a:r>
            <a:r>
              <a:rPr lang="pt-BR" sz="4400" b="0" strike="noStrike" spc="-1" dirty="0">
                <a:latin typeface="Arial"/>
              </a:rPr>
              <a:t> </a:t>
            </a:r>
            <a:r>
              <a:rPr lang="pt-BR" sz="4400" b="0" strike="noStrike" spc="-1" dirty="0" err="1">
                <a:latin typeface="Arial"/>
              </a:rPr>
              <a:t>title</a:t>
            </a:r>
            <a:r>
              <a:rPr lang="pt-BR" sz="4400" b="0" strike="noStrike" spc="-1" dirty="0">
                <a:latin typeface="Arial"/>
              </a:rPr>
              <a:t> </a:t>
            </a:r>
            <a:r>
              <a:rPr lang="pt-BR" sz="4400" b="0" strike="noStrike" spc="-1" dirty="0" err="1">
                <a:latin typeface="Arial"/>
              </a:rPr>
              <a:t>text</a:t>
            </a:r>
            <a:r>
              <a:rPr lang="pt-BR" sz="4400" b="0" strike="noStrike" spc="-1" dirty="0">
                <a:latin typeface="Arial"/>
              </a:rPr>
              <a:t> </a:t>
            </a:r>
            <a:r>
              <a:rPr lang="pt-BR" sz="4400" b="0" strike="noStrike" spc="-1" dirty="0" err="1">
                <a:latin typeface="Arial"/>
              </a:rPr>
              <a:t>format</a:t>
            </a:r>
            <a:endParaRPr lang="pt-BR" sz="4400" b="0" strike="noStrike" spc="-1" dirty="0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110" y="1337100"/>
            <a:ext cx="8229330" cy="331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2000" indent="-324000" algn="l" defTabSz="914400" rtl="0" eaLnBrk="1" latinLnBrk="0" hangingPunct="1">
        <a:lnSpc>
          <a:spcPct val="90000"/>
        </a:lnSpc>
        <a:spcBef>
          <a:spcPts val="1414"/>
        </a:spcBef>
        <a:buClr>
          <a:srgbClr val="000000"/>
        </a:buClr>
        <a:buSzPct val="45000"/>
        <a:buFont typeface="Wingdings" charset="2"/>
        <a:buChar char="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110" y="228000"/>
            <a:ext cx="8229330" cy="954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pt-BR" sz="4400" b="0" strike="noStrike" spc="-1" dirty="0">
                <a:latin typeface="Arial"/>
              </a:rPr>
              <a:t>Click </a:t>
            </a:r>
            <a:r>
              <a:rPr lang="pt-BR" sz="4400" b="0" strike="noStrike" spc="-1" dirty="0" err="1">
                <a:latin typeface="Arial"/>
              </a:rPr>
              <a:t>to</a:t>
            </a:r>
            <a:r>
              <a:rPr lang="pt-BR" sz="4400" b="0" strike="noStrike" spc="-1" dirty="0">
                <a:latin typeface="Arial"/>
              </a:rPr>
              <a:t> </a:t>
            </a:r>
            <a:r>
              <a:rPr lang="pt-BR" sz="4400" b="0" strike="noStrike" spc="-1" dirty="0" err="1">
                <a:latin typeface="Arial"/>
              </a:rPr>
              <a:t>edit</a:t>
            </a:r>
            <a:r>
              <a:rPr lang="pt-BR" sz="4400" b="0" strike="noStrike" spc="-1" dirty="0">
                <a:latin typeface="Arial"/>
              </a:rPr>
              <a:t> </a:t>
            </a:r>
            <a:r>
              <a:rPr lang="pt-BR" sz="4400" b="0" strike="noStrike" spc="-1" dirty="0" err="1">
                <a:latin typeface="Arial"/>
              </a:rPr>
              <a:t>the</a:t>
            </a:r>
            <a:r>
              <a:rPr lang="pt-BR" sz="4400" b="0" strike="noStrike" spc="-1" dirty="0">
                <a:latin typeface="Arial"/>
              </a:rPr>
              <a:t> </a:t>
            </a:r>
            <a:r>
              <a:rPr lang="pt-BR" sz="4400" b="0" strike="noStrike" spc="-1" dirty="0" err="1">
                <a:latin typeface="Arial"/>
              </a:rPr>
              <a:t>title</a:t>
            </a:r>
            <a:r>
              <a:rPr lang="pt-BR" sz="4400" b="0" strike="noStrike" spc="-1" dirty="0">
                <a:latin typeface="Arial"/>
              </a:rPr>
              <a:t> </a:t>
            </a:r>
            <a:r>
              <a:rPr lang="pt-BR" sz="4400" b="0" strike="noStrike" spc="-1" dirty="0" err="1">
                <a:latin typeface="Arial"/>
              </a:rPr>
              <a:t>text</a:t>
            </a:r>
            <a:r>
              <a:rPr lang="pt-BR" sz="4400" b="0" strike="noStrike" spc="-1" dirty="0">
                <a:latin typeface="Arial"/>
              </a:rPr>
              <a:t> </a:t>
            </a:r>
            <a:r>
              <a:rPr lang="pt-BR" sz="4400" b="0" strike="noStrike" spc="-1" dirty="0" err="1">
                <a:latin typeface="Arial"/>
              </a:rPr>
              <a:t>format</a:t>
            </a:r>
            <a:endParaRPr lang="pt-BR" sz="4400" b="0" strike="noStrike" spc="-1" dirty="0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110" y="1337100"/>
            <a:ext cx="8229330" cy="331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b="0" strike="noStrike" spc="-1" dirty="0">
                <a:latin typeface="Arial"/>
              </a:rPr>
              <a:t>Click </a:t>
            </a:r>
            <a:r>
              <a:rPr lang="pt-BR" sz="3200" b="0" strike="noStrike" spc="-1" dirty="0" err="1">
                <a:latin typeface="Arial"/>
              </a:rPr>
              <a:t>to</a:t>
            </a:r>
            <a:r>
              <a:rPr lang="pt-BR" sz="3200" b="0" strike="noStrike" spc="-1" dirty="0">
                <a:latin typeface="Arial"/>
              </a:rPr>
              <a:t> </a:t>
            </a:r>
            <a:r>
              <a:rPr lang="pt-BR" sz="3200" b="0" strike="noStrike" spc="-1" dirty="0" err="1">
                <a:latin typeface="Arial"/>
              </a:rPr>
              <a:t>edit</a:t>
            </a:r>
            <a:r>
              <a:rPr lang="pt-BR" sz="3200" b="0" strike="noStrike" spc="-1" dirty="0">
                <a:latin typeface="Arial"/>
              </a:rPr>
              <a:t> </a:t>
            </a:r>
            <a:r>
              <a:rPr lang="pt-BR" sz="3200" b="0" strike="noStrike" spc="-1" dirty="0" err="1">
                <a:latin typeface="Arial"/>
              </a:rPr>
              <a:t>the</a:t>
            </a:r>
            <a:r>
              <a:rPr lang="pt-BR" sz="3200" b="0" strike="noStrike" spc="-1" dirty="0">
                <a:latin typeface="Arial"/>
              </a:rPr>
              <a:t> </a:t>
            </a:r>
            <a:r>
              <a:rPr lang="pt-BR" sz="3200" b="0" strike="noStrike" spc="-1" dirty="0" err="1">
                <a:latin typeface="Arial"/>
              </a:rPr>
              <a:t>outline</a:t>
            </a:r>
            <a:r>
              <a:rPr lang="pt-BR" sz="3200" b="0" strike="noStrike" spc="-1" dirty="0">
                <a:latin typeface="Arial"/>
              </a:rPr>
              <a:t> </a:t>
            </a:r>
            <a:r>
              <a:rPr lang="pt-BR" sz="3200" b="0" strike="noStrike" spc="-1" dirty="0" err="1">
                <a:latin typeface="Arial"/>
              </a:rPr>
              <a:t>text</a:t>
            </a:r>
            <a:r>
              <a:rPr lang="pt-BR" sz="3200" b="0" strike="noStrike" spc="-1" dirty="0">
                <a:latin typeface="Arial"/>
              </a:rPr>
              <a:t> </a:t>
            </a:r>
            <a:r>
              <a:rPr lang="pt-BR" sz="3200" b="0" strike="noStrike" spc="-1" dirty="0" err="1">
                <a:latin typeface="Arial"/>
              </a:rPr>
              <a:t>format</a:t>
            </a:r>
            <a:endParaRPr lang="pt-BR" sz="3200" b="0" strike="noStrike" spc="-1" dirty="0"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800" b="0" strike="noStrike" spc="-1" dirty="0" err="1">
                <a:latin typeface="Arial"/>
              </a:rPr>
              <a:t>Second</a:t>
            </a:r>
            <a:r>
              <a:rPr lang="pt-BR" sz="2800" b="0" strike="noStrike" spc="-1" dirty="0">
                <a:latin typeface="Arial"/>
              </a:rPr>
              <a:t> </a:t>
            </a:r>
            <a:r>
              <a:rPr lang="pt-BR" sz="2800" b="0" strike="noStrike" spc="-1" dirty="0" err="1">
                <a:latin typeface="Arial"/>
              </a:rPr>
              <a:t>Outline</a:t>
            </a:r>
            <a:r>
              <a:rPr lang="pt-BR" sz="2800" b="0" strike="noStrike" spc="-1" dirty="0">
                <a:latin typeface="Arial"/>
              </a:rPr>
              <a:t> </a:t>
            </a:r>
            <a:r>
              <a:rPr lang="pt-BR" sz="2800" b="0" strike="noStrike" spc="-1" dirty="0" err="1">
                <a:latin typeface="Arial"/>
              </a:rPr>
              <a:t>Level</a:t>
            </a:r>
            <a:endParaRPr lang="pt-BR" sz="2800" b="0" strike="noStrike" spc="-1" dirty="0"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strike="noStrike" spc="-1" dirty="0" err="1">
                <a:latin typeface="Arial"/>
              </a:rPr>
              <a:t>Third</a:t>
            </a:r>
            <a:r>
              <a:rPr lang="pt-BR" sz="2400" b="0" strike="noStrike" spc="-1" dirty="0">
                <a:latin typeface="Arial"/>
              </a:rPr>
              <a:t> </a:t>
            </a:r>
            <a:r>
              <a:rPr lang="pt-BR" sz="2400" b="0" strike="noStrike" spc="-1" dirty="0" err="1">
                <a:latin typeface="Arial"/>
              </a:rPr>
              <a:t>Outline</a:t>
            </a:r>
            <a:r>
              <a:rPr lang="pt-BR" sz="2400" b="0" strike="noStrike" spc="-1" dirty="0">
                <a:latin typeface="Arial"/>
              </a:rPr>
              <a:t> </a:t>
            </a:r>
            <a:r>
              <a:rPr lang="pt-BR" sz="2400" b="0" strike="noStrike" spc="-1" dirty="0" err="1">
                <a:latin typeface="Arial"/>
              </a:rPr>
              <a:t>Level</a:t>
            </a:r>
            <a:endParaRPr lang="pt-BR" sz="2400" b="0" strike="noStrike" spc="-1" dirty="0"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 dirty="0" err="1">
                <a:latin typeface="Arial"/>
              </a:rPr>
              <a:t>Fourth</a:t>
            </a:r>
            <a:r>
              <a:rPr lang="pt-BR" sz="2000" b="0" strike="noStrike" spc="-1" dirty="0">
                <a:latin typeface="Arial"/>
              </a:rPr>
              <a:t> </a:t>
            </a:r>
            <a:r>
              <a:rPr lang="pt-BR" sz="2000" b="0" strike="noStrike" spc="-1" dirty="0" err="1">
                <a:latin typeface="Arial"/>
              </a:rPr>
              <a:t>Outline</a:t>
            </a:r>
            <a:r>
              <a:rPr lang="pt-BR" sz="2000" b="0" strike="noStrike" spc="-1" dirty="0">
                <a:latin typeface="Arial"/>
              </a:rPr>
              <a:t> </a:t>
            </a:r>
            <a:r>
              <a:rPr lang="pt-BR" sz="2000" b="0" strike="noStrike" spc="-1" dirty="0" err="1">
                <a:latin typeface="Arial"/>
              </a:rPr>
              <a:t>Level</a:t>
            </a:r>
            <a:endParaRPr lang="pt-BR" sz="2000" b="0" strike="noStrike" spc="-1" dirty="0"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 dirty="0" err="1">
                <a:latin typeface="Arial"/>
              </a:rPr>
              <a:t>Fifth</a:t>
            </a:r>
            <a:r>
              <a:rPr lang="pt-BR" sz="2000" b="0" strike="noStrike" spc="-1" dirty="0">
                <a:latin typeface="Arial"/>
              </a:rPr>
              <a:t> </a:t>
            </a:r>
            <a:r>
              <a:rPr lang="pt-BR" sz="2000" b="0" strike="noStrike" spc="-1" dirty="0" err="1">
                <a:latin typeface="Arial"/>
              </a:rPr>
              <a:t>Outline</a:t>
            </a:r>
            <a:r>
              <a:rPr lang="pt-BR" sz="2000" b="0" strike="noStrike" spc="-1" dirty="0">
                <a:latin typeface="Arial"/>
              </a:rPr>
              <a:t> </a:t>
            </a:r>
            <a:r>
              <a:rPr lang="pt-BR" sz="2000" b="0" strike="noStrike" spc="-1" dirty="0" err="1">
                <a:latin typeface="Arial"/>
              </a:rPr>
              <a:t>Level</a:t>
            </a:r>
            <a:endParaRPr lang="pt-BR" sz="2000" b="0" strike="noStrike" spc="-1" dirty="0"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 dirty="0" err="1">
                <a:latin typeface="Arial"/>
              </a:rPr>
              <a:t>Sixth</a:t>
            </a:r>
            <a:r>
              <a:rPr lang="pt-BR" sz="2000" b="0" strike="noStrike" spc="-1" dirty="0">
                <a:latin typeface="Arial"/>
              </a:rPr>
              <a:t> </a:t>
            </a:r>
            <a:r>
              <a:rPr lang="pt-BR" sz="2000" b="0" strike="noStrike" spc="-1" dirty="0" err="1">
                <a:latin typeface="Arial"/>
              </a:rPr>
              <a:t>Outline</a:t>
            </a:r>
            <a:r>
              <a:rPr lang="pt-BR" sz="2000" b="0" strike="noStrike" spc="-1" dirty="0">
                <a:latin typeface="Arial"/>
              </a:rPr>
              <a:t> </a:t>
            </a:r>
            <a:r>
              <a:rPr lang="pt-BR" sz="2000" b="0" strike="noStrike" spc="-1" dirty="0" err="1">
                <a:latin typeface="Arial"/>
              </a:rPr>
              <a:t>Level</a:t>
            </a:r>
            <a:endParaRPr lang="pt-BR" sz="2000" b="0" strike="noStrike" spc="-1" dirty="0"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 dirty="0" err="1">
                <a:latin typeface="Arial"/>
              </a:rPr>
              <a:t>Seventh</a:t>
            </a:r>
            <a:r>
              <a:rPr lang="pt-BR" sz="2000" b="0" strike="noStrike" spc="-1" dirty="0">
                <a:latin typeface="Arial"/>
              </a:rPr>
              <a:t> </a:t>
            </a:r>
            <a:r>
              <a:rPr lang="pt-BR" sz="2000" b="0" strike="noStrike" spc="-1" dirty="0" err="1">
                <a:latin typeface="Arial"/>
              </a:rPr>
              <a:t>Outline</a:t>
            </a:r>
            <a:r>
              <a:rPr lang="pt-BR" sz="2000" b="0" strike="noStrike" spc="-1" dirty="0">
                <a:latin typeface="Arial"/>
              </a:rPr>
              <a:t> </a:t>
            </a:r>
            <a:r>
              <a:rPr lang="pt-BR" sz="2000" b="0" strike="noStrike" spc="-1" dirty="0" err="1">
                <a:latin typeface="Arial"/>
              </a:rPr>
              <a:t>Level</a:t>
            </a:r>
            <a:endParaRPr lang="pt-BR" sz="2000" b="0" strike="noStrike" spc="-1" dirty="0"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432000" indent="-324000" algn="l" defTabSz="914400" rtl="0" eaLnBrk="1" latinLnBrk="0" hangingPunct="1">
        <a:lnSpc>
          <a:spcPct val="90000"/>
        </a:lnSpc>
        <a:spcBef>
          <a:spcPts val="1414"/>
        </a:spcBef>
        <a:buClr>
          <a:srgbClr val="000000"/>
        </a:buClr>
        <a:buSzPct val="45000"/>
        <a:buFont typeface="Wingdings" charset="2"/>
        <a:buChar char="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9096942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aixaDeTexto 1"/>
          <p:cNvSpPr/>
          <p:nvPr/>
        </p:nvSpPr>
        <p:spPr>
          <a:xfrm>
            <a:off x="3500800" y="2288841"/>
            <a:ext cx="6559560" cy="113731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t-BR" sz="3400" b="1" spc="-1" dirty="0">
                <a:latin typeface="Arial Black"/>
                <a:ea typeface="DejaVu Sans"/>
              </a:rPr>
              <a:t>TÍTULO DA APRESENTAÇÃO</a:t>
            </a:r>
            <a:endParaRPr lang="pt-BR" sz="3400" spc="-1" dirty="0"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aixaDeTexto 1"/>
          <p:cNvSpPr/>
          <p:nvPr/>
        </p:nvSpPr>
        <p:spPr>
          <a:xfrm>
            <a:off x="659736" y="637381"/>
            <a:ext cx="6719400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t-BR" sz="3200" b="1" spc="-1" dirty="0">
                <a:latin typeface="Arial Black"/>
                <a:ea typeface="DejaVu Sans"/>
              </a:rPr>
              <a:t>TÍTULO DO SLIDE</a:t>
            </a:r>
            <a:endParaRPr lang="pt-BR" sz="3200" spc="-1" dirty="0">
              <a:latin typeface="Arial"/>
            </a:endParaRPr>
          </a:p>
        </p:txBody>
      </p:sp>
      <p:sp>
        <p:nvSpPr>
          <p:cNvPr id="117" name="CaixaDeTexto 2"/>
          <p:cNvSpPr/>
          <p:nvPr/>
        </p:nvSpPr>
        <p:spPr>
          <a:xfrm>
            <a:off x="669896" y="1486620"/>
            <a:ext cx="5542080" cy="9218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t-BR" sz="1800" spc="-1" dirty="0">
                <a:solidFill>
                  <a:srgbClr val="000000"/>
                </a:solidFill>
                <a:latin typeface="Arial"/>
                <a:ea typeface="DejaVu Sans"/>
              </a:rPr>
              <a:t>Este é um parágrafo. </a:t>
            </a:r>
            <a:endParaRPr lang="pt-BR" sz="1800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800" spc="-1" dirty="0">
                <a:solidFill>
                  <a:srgbClr val="000000"/>
                </a:solidFill>
                <a:latin typeface="Arial"/>
                <a:ea typeface="DejaVu Sans"/>
              </a:rPr>
              <a:t>Sinta-se à vontade para editá-lo da melhor forma, mas lembre-se de respeitar os espaçamentos.</a:t>
            </a:r>
            <a:endParaRPr lang="pt-BR" sz="1800" spc="-1" dirty="0"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1131C1E5-4282-2F2A-5C30-9AF4DE7746D4}"/>
              </a:ext>
            </a:extLst>
          </p:cNvPr>
          <p:cNvSpPr/>
          <p:nvPr/>
        </p:nvSpPr>
        <p:spPr>
          <a:xfrm>
            <a:off x="1972940" y="2452142"/>
            <a:ext cx="5069840" cy="644704"/>
          </a:xfrm>
          <a:prstGeom prst="roundRect">
            <a:avLst>
              <a:gd name="adj" fmla="val 50000"/>
            </a:avLst>
          </a:prstGeom>
          <a:solidFill>
            <a:srgbClr val="2F59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9" name="CaixaDeTexto 2"/>
          <p:cNvSpPr/>
          <p:nvPr/>
        </p:nvSpPr>
        <p:spPr>
          <a:xfrm>
            <a:off x="2767320" y="2498222"/>
            <a:ext cx="3481080" cy="55254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3000" spc="-1" dirty="0">
                <a:solidFill>
                  <a:schemeClr val="bg1"/>
                </a:solidFill>
                <a:latin typeface="Arial Black"/>
                <a:ea typeface="DejaVu Sans"/>
              </a:rPr>
              <a:t> OBRIGADO</a:t>
            </a:r>
            <a:endParaRPr lang="pt-BR" sz="3000" spc="-1" dirty="0">
              <a:solidFill>
                <a:schemeClr val="bg1"/>
              </a:solidFill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EE0BEC545C1B9449899E5E04227E1CE" ma:contentTypeVersion="14" ma:contentTypeDescription="Crie um novo documento." ma:contentTypeScope="" ma:versionID="ac7c05fe5c7cfb981c2d21afe7c88c0d">
  <xsd:schema xmlns:xsd="http://www.w3.org/2001/XMLSchema" xmlns:xs="http://www.w3.org/2001/XMLSchema" xmlns:p="http://schemas.microsoft.com/office/2006/metadata/properties" xmlns:ns2="43210c45-f424-49f8-9f62-e954fd3e7008" xmlns:ns3="6d785da9-0727-412d-9300-8cef7eb862a7" targetNamespace="http://schemas.microsoft.com/office/2006/metadata/properties" ma:root="true" ma:fieldsID="8fe255aeba24b170f713a15c218f4aca" ns2:_="" ns3:_="">
    <xsd:import namespace="43210c45-f424-49f8-9f62-e954fd3e7008"/>
    <xsd:import namespace="6d785da9-0727-412d-9300-8cef7eb862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_Flow_SignoffStatu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210c45-f424-49f8-9f62-e954fd3e70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Flow_SignoffStatus" ma:index="20" nillable="true" ma:displayName="Status de liberação" ma:internalName="Status_x0020_de_x0020_libera_x00e7__x00e3_o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785da9-0727-412d-9300-8cef7eb862a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43210c45-f424-49f8-9f62-e954fd3e7008" xsi:nil="true"/>
  </documentManagement>
</p:properties>
</file>

<file path=customXml/itemProps1.xml><?xml version="1.0" encoding="utf-8"?>
<ds:datastoreItem xmlns:ds="http://schemas.openxmlformats.org/officeDocument/2006/customXml" ds:itemID="{7214B8C3-7404-4656-B92D-B841AD5ECED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DD7F6DA-1F93-41A2-BBF1-29A811FE07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3210c45-f424-49f8-9f62-e954fd3e7008"/>
    <ds:schemaRef ds:uri="6d785da9-0727-412d-9300-8cef7eb862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B6ADB15-3B78-46CD-927E-8F92D539AACB}">
  <ds:schemaRefs>
    <ds:schemaRef ds:uri="http://schemas.microsoft.com/office/2006/metadata/properties"/>
    <ds:schemaRef ds:uri="http://schemas.microsoft.com/office/infopath/2007/PartnerControls"/>
    <ds:schemaRef ds:uri="43210c45-f424-49f8-9f62-e954fd3e700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</TotalTime>
  <Words>29</Words>
  <Application>Microsoft Office PowerPoint</Application>
  <PresentationFormat>Apresentação na tela (16:10)</PresentationFormat>
  <Paragraphs>5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3</vt:i4>
      </vt:variant>
    </vt:vector>
  </HeadingPairs>
  <TitlesOfParts>
    <vt:vector size="10" baseType="lpstr">
      <vt:lpstr>Arial</vt:lpstr>
      <vt:lpstr>Arial Black</vt:lpstr>
      <vt:lpstr>Symbol</vt:lpstr>
      <vt:lpstr>Wingdings</vt:lpstr>
      <vt:lpstr>Office Theme</vt:lpstr>
      <vt:lpstr>Office Theme</vt:lpstr>
      <vt:lpstr>Personalizar design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/>
  <dc:creator>WStelitano Com &amp; Design</dc:creator>
  <dc:description/>
  <cp:lastModifiedBy>Wagner S T Medeiros</cp:lastModifiedBy>
  <cp:revision>19</cp:revision>
  <dcterms:created xsi:type="dcterms:W3CDTF">2021-02-11T13:23:58Z</dcterms:created>
  <dcterms:modified xsi:type="dcterms:W3CDTF">2024-11-07T14:09:37Z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i4>4</vt:i4>
  </property>
  <property fmtid="{D5CDD505-2E9C-101B-9397-08002B2CF9AE}" pid="4" name="ContentTypeId">
    <vt:lpwstr>0x010100FEE0BEC545C1B9449899E5E04227E1CE</vt:lpwstr>
  </property>
</Properties>
</file>